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48FF89-D4A3-45C3-822C-F957086DA402}" type="datetimeFigureOut">
              <a:rPr lang="en-US" smtClean="0"/>
              <a:t>1/17/2015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E0C791-9CE5-4913-98B6-26706EAE8532}" type="slidenum">
              <a:rPr lang="en-US" smtClean="0"/>
              <a:t>‹#›</a:t>
            </a:fld>
            <a:endParaRPr lang="en-US"/>
          </a:p>
        </p:txBody>
      </p:sp>
    </p:spTree>
    <p:extLst>
      <p:ext uri="{BB962C8B-B14F-4D97-AF65-F5344CB8AC3E}">
        <p14:creationId xmlns:p14="http://schemas.microsoft.com/office/powerpoint/2010/main" val="2483709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3E0C791-9CE5-4913-98B6-26706EAE8532}" type="slidenum">
              <a:rPr lang="en-US" smtClean="0"/>
              <a:t>1</a:t>
            </a:fld>
            <a:endParaRPr lang="en-US"/>
          </a:p>
        </p:txBody>
      </p:sp>
    </p:spTree>
    <p:extLst>
      <p:ext uri="{BB962C8B-B14F-4D97-AF65-F5344CB8AC3E}">
        <p14:creationId xmlns:p14="http://schemas.microsoft.com/office/powerpoint/2010/main" val="1666395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3E0C791-9CE5-4913-98B6-26706EAE8532}" type="slidenum">
              <a:rPr lang="en-US" smtClean="0"/>
              <a:t>2</a:t>
            </a:fld>
            <a:endParaRPr lang="en-US"/>
          </a:p>
        </p:txBody>
      </p:sp>
    </p:spTree>
    <p:extLst>
      <p:ext uri="{BB962C8B-B14F-4D97-AF65-F5344CB8AC3E}">
        <p14:creationId xmlns:p14="http://schemas.microsoft.com/office/powerpoint/2010/main" val="2678780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3E0C791-9CE5-4913-98B6-26706EAE8532}" type="slidenum">
              <a:rPr lang="en-US" smtClean="0"/>
              <a:t>3</a:t>
            </a:fld>
            <a:endParaRPr lang="en-US"/>
          </a:p>
        </p:txBody>
      </p:sp>
    </p:spTree>
    <p:extLst>
      <p:ext uri="{BB962C8B-B14F-4D97-AF65-F5344CB8AC3E}">
        <p14:creationId xmlns:p14="http://schemas.microsoft.com/office/powerpoint/2010/main" val="627093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3E0C791-9CE5-4913-98B6-26706EAE8532}" type="slidenum">
              <a:rPr lang="en-US" smtClean="0"/>
              <a:t>4</a:t>
            </a:fld>
            <a:endParaRPr lang="en-US"/>
          </a:p>
        </p:txBody>
      </p:sp>
    </p:spTree>
    <p:extLst>
      <p:ext uri="{BB962C8B-B14F-4D97-AF65-F5344CB8AC3E}">
        <p14:creationId xmlns:p14="http://schemas.microsoft.com/office/powerpoint/2010/main" val="3454872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3E0C791-9CE5-4913-98B6-26706EAE8532}" type="slidenum">
              <a:rPr lang="en-US" smtClean="0"/>
              <a:t>5</a:t>
            </a:fld>
            <a:endParaRPr lang="en-US"/>
          </a:p>
        </p:txBody>
      </p:sp>
    </p:spTree>
    <p:extLst>
      <p:ext uri="{BB962C8B-B14F-4D97-AF65-F5344CB8AC3E}">
        <p14:creationId xmlns:p14="http://schemas.microsoft.com/office/powerpoint/2010/main" val="3509804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3E0C791-9CE5-4913-98B6-26706EAE8532}" type="slidenum">
              <a:rPr lang="en-US" smtClean="0"/>
              <a:t>6</a:t>
            </a:fld>
            <a:endParaRPr lang="en-US"/>
          </a:p>
        </p:txBody>
      </p:sp>
    </p:spTree>
    <p:extLst>
      <p:ext uri="{BB962C8B-B14F-4D97-AF65-F5344CB8AC3E}">
        <p14:creationId xmlns:p14="http://schemas.microsoft.com/office/powerpoint/2010/main" val="2742277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3E0C791-9CE5-4913-98B6-26706EAE8532}" type="slidenum">
              <a:rPr lang="en-US" smtClean="0"/>
              <a:t>7</a:t>
            </a:fld>
            <a:endParaRPr lang="en-US"/>
          </a:p>
        </p:txBody>
      </p:sp>
    </p:spTree>
    <p:extLst>
      <p:ext uri="{BB962C8B-B14F-4D97-AF65-F5344CB8AC3E}">
        <p14:creationId xmlns:p14="http://schemas.microsoft.com/office/powerpoint/2010/main" val="1451553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3E0C791-9CE5-4913-98B6-26706EAE8532}" type="slidenum">
              <a:rPr lang="en-US" smtClean="0"/>
              <a:t>8</a:t>
            </a:fld>
            <a:endParaRPr lang="en-US"/>
          </a:p>
        </p:txBody>
      </p:sp>
    </p:spTree>
    <p:extLst>
      <p:ext uri="{BB962C8B-B14F-4D97-AF65-F5344CB8AC3E}">
        <p14:creationId xmlns:p14="http://schemas.microsoft.com/office/powerpoint/2010/main" val="29557783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3E0C791-9CE5-4913-98B6-26706EAE8532}" type="slidenum">
              <a:rPr lang="en-US" smtClean="0"/>
              <a:t>9</a:t>
            </a:fld>
            <a:endParaRPr lang="en-US"/>
          </a:p>
        </p:txBody>
      </p:sp>
    </p:spTree>
    <p:extLst>
      <p:ext uri="{BB962C8B-B14F-4D97-AF65-F5344CB8AC3E}">
        <p14:creationId xmlns:p14="http://schemas.microsoft.com/office/powerpoint/2010/main" val="31763926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0FBA683-86D9-4A3F-97B2-F5D741CC8765}" type="datetimeFigureOut">
              <a:rPr lang="en-US" smtClean="0"/>
              <a:t>1/17/2015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4180A4B-9CBF-4A3D-8FC6-217AE7850EB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FBA683-86D9-4A3F-97B2-F5D741CC8765}" type="datetimeFigureOut">
              <a:rPr lang="en-US" smtClean="0"/>
              <a:t>1/17/2015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4180A4B-9CBF-4A3D-8FC6-217AE7850EB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FBA683-86D9-4A3F-97B2-F5D741CC8765}" type="datetimeFigureOut">
              <a:rPr lang="en-US" smtClean="0"/>
              <a:t>1/17/2015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4180A4B-9CBF-4A3D-8FC6-217AE7850EB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FBA683-86D9-4A3F-97B2-F5D741CC8765}" type="datetimeFigureOut">
              <a:rPr lang="en-US" smtClean="0"/>
              <a:t>1/17/2015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4180A4B-9CBF-4A3D-8FC6-217AE7850EBE}"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0FBA683-86D9-4A3F-97B2-F5D741CC8765}" type="datetimeFigureOut">
              <a:rPr lang="en-US" smtClean="0"/>
              <a:t>1/17/2015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4180A4B-9CBF-4A3D-8FC6-217AE7850EBE}"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0FBA683-86D9-4A3F-97B2-F5D741CC8765}" type="datetimeFigureOut">
              <a:rPr lang="en-US" smtClean="0"/>
              <a:t>1/17/2015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4180A4B-9CBF-4A3D-8FC6-217AE7850EBE}"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0FBA683-86D9-4A3F-97B2-F5D741CC8765}" type="datetimeFigureOut">
              <a:rPr lang="en-US" smtClean="0"/>
              <a:t>1/17/2015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4180A4B-9CBF-4A3D-8FC6-217AE7850EB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0FBA683-86D9-4A3F-97B2-F5D741CC8765}" type="datetimeFigureOut">
              <a:rPr lang="en-US" smtClean="0"/>
              <a:t>1/17/2015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4180A4B-9CBF-4A3D-8FC6-217AE7850EBE}"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0FBA683-86D9-4A3F-97B2-F5D741CC8765}" type="datetimeFigureOut">
              <a:rPr lang="en-US" smtClean="0"/>
              <a:t>1/17/2015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4180A4B-9CBF-4A3D-8FC6-217AE7850EB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0FBA683-86D9-4A3F-97B2-F5D741CC8765}" type="datetimeFigureOut">
              <a:rPr lang="en-US" smtClean="0"/>
              <a:t>1/17/2015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4180A4B-9CBF-4A3D-8FC6-217AE7850EB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0FBA683-86D9-4A3F-97B2-F5D741CC8765}" type="datetimeFigureOut">
              <a:rPr lang="en-US" smtClean="0"/>
              <a:t>1/17/2015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4180A4B-9CBF-4A3D-8FC6-217AE7850EBE}"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0FBA683-86D9-4A3F-97B2-F5D741CC8765}" type="datetimeFigureOut">
              <a:rPr lang="en-US" smtClean="0"/>
              <a:t>1/17/2015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4180A4B-9CBF-4A3D-8FC6-217AE7850EB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docid=XCp1wm-BnRjacM&amp;tbnid=WtbnZZimwv7m6M:&amp;ved=0CAUQjRw&amp;url=http://eye-maps.com/grand-canyon-fascinating-natural-wealth/&amp;ei=Wa5xUrahOoaMkAemwoHgCQ&amp;psig=AFQjCNG51cOxyLR7GFNHg0KXmd1iBOo8Fw&amp;ust=1383268288847731" TargetMode="External"/><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docid=JBCYERTVB2WusM&amp;tbnid=_ESS_qtfQAWE4M:&amp;ved=0CAUQjRw&amp;url=http://news.bbc.co.uk/2/hi/science/nature/3725973.stm&amp;ei=D7FxUteBO8TAkQf2t4HADQ&amp;psig=AFQjCNF6b4YkbxZoPFoUH7k3yrIGCwwtrQ&amp;ust=1383269001740552" TargetMode="External"/><Relationship Id="rId2" Type="http://schemas.openxmlformats.org/officeDocument/2006/relationships/notesSlide" Target="../notesSlides/notesSlide5.xml"/><Relationship Id="rId1" Type="http://schemas.openxmlformats.org/officeDocument/2006/relationships/slideLayout" Target="../slideLayouts/slideLayout9.xml"/><Relationship Id="rId4" Type="http://schemas.openxmlformats.org/officeDocument/2006/relationships/image" Target="../media/image3.gi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docid=u11AvQ-Vw6I21M&amp;tbnid=HJgiPmSs4Xq6cM:&amp;ved=0CAUQjRw&amp;url=http://www.bbc.co.uk/schools/gcsebitesize/geography/ecosystems/human_uses_desert_rev1.shtml&amp;ei=ArNxUrqKBIzAkQekv4CIDg&amp;psig=AFQjCNFLssSPjGmecI_aosH2iumnimzCmA&amp;ust=1383269473711817" TargetMode="External"/><Relationship Id="rId2" Type="http://schemas.openxmlformats.org/officeDocument/2006/relationships/notesSlide" Target="../notesSlides/notesSlide7.xml"/><Relationship Id="rId1" Type="http://schemas.openxmlformats.org/officeDocument/2006/relationships/slideLayout" Target="../slideLayouts/slideLayout9.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docid=JzK-CuKj-tmAQM&amp;tbnid=fQXd13WhmW1NHM:&amp;ved=0CAUQjRw&amp;url=http://www.idcide.com/citydata/ca/salton-sea-beach.htm&amp;ei=aLVxUurkBYTdkQfCsoHYBw&amp;psig=AFQjCNHpoUAY1OUlGBnrthV7-QXUo-7u_A&amp;ust=1383269947036219" TargetMode="External"/><Relationship Id="rId2" Type="http://schemas.openxmlformats.org/officeDocument/2006/relationships/notesSlide" Target="../notesSlides/notesSlide9.xml"/><Relationship Id="rId1" Type="http://schemas.openxmlformats.org/officeDocument/2006/relationships/slideLayout" Target="../slideLayouts/slideLayout9.xml"/><Relationship Id="rId4" Type="http://schemas.openxmlformats.org/officeDocument/2006/relationships/image" Target="../media/image5.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Which Landform am I?</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4983162"/>
          </a:xfrm>
        </p:spPr>
        <p:txBody>
          <a:bodyPr>
            <a:normAutofit/>
          </a:bodyPr>
          <a:lstStyle/>
          <a:p>
            <a:r>
              <a:rPr lang="en-US" dirty="0" smtClean="0"/>
              <a:t>I am located in the South West region of the United States. I am one of the seven natural wonders of the world. I was created from erosion. What popular landform am I?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half" idx="2"/>
          </p:nvPr>
        </p:nvSpPr>
        <p:spPr/>
        <p:txBody>
          <a:bodyPr/>
          <a:lstStyle/>
          <a:p>
            <a:r>
              <a:rPr lang="en-US" dirty="0" smtClean="0"/>
              <a:t>It is located in Northern Arizona.</a:t>
            </a:r>
            <a:endParaRPr lang="en-US" dirty="0"/>
          </a:p>
        </p:txBody>
      </p:sp>
      <p:sp>
        <p:nvSpPr>
          <p:cNvPr id="6" name="Title 5"/>
          <p:cNvSpPr>
            <a:spLocks noGrp="1"/>
          </p:cNvSpPr>
          <p:nvPr>
            <p:ph type="title"/>
          </p:nvPr>
        </p:nvSpPr>
        <p:spPr/>
        <p:txBody>
          <a:bodyPr/>
          <a:lstStyle/>
          <a:p>
            <a:r>
              <a:rPr lang="en-US" dirty="0" smtClean="0"/>
              <a:t>The Grand Canyon!</a:t>
            </a:r>
            <a:endParaRPr lang="en-US" dirty="0"/>
          </a:p>
        </p:txBody>
      </p:sp>
      <p:pic>
        <p:nvPicPr>
          <p:cNvPr id="2050" name="Picture 2" descr="http://eye-maps.com/wp-content/uploads/2012/02/Grand-Canyon1.jpg">
            <a:hlinkClick r:id="rId3"/>
          </p:cNvPr>
          <p:cNvPicPr>
            <a:picLocks noGrp="1" noChangeAspect="1" noChangeArrowheads="1"/>
          </p:cNvPicPr>
          <p:nvPr>
            <p:ph type="pic" idx="1"/>
          </p:nvPr>
        </p:nvPicPr>
        <p:blipFill>
          <a:blip r:embed="rId4" cstate="print"/>
          <a:srcRect t="12357" b="12357"/>
          <a:stretch>
            <a:fillRect/>
          </a:stretch>
        </p:blipFill>
        <p:spPr bwMode="auto">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4983162"/>
          </a:xfrm>
        </p:spPr>
        <p:txBody>
          <a:bodyPr/>
          <a:lstStyle/>
          <a:p>
            <a:r>
              <a:rPr lang="en-US" dirty="0" smtClean="0"/>
              <a:t>A city in Utah is named after me. I am not as salty as the Dead Sea. I am fed by three major rivers and a few streams. What am I?</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half" idx="2"/>
          </p:nvPr>
        </p:nvSpPr>
        <p:spPr/>
        <p:txBody>
          <a:bodyPr/>
          <a:lstStyle/>
          <a:p>
            <a:r>
              <a:rPr lang="en-US" dirty="0" smtClean="0"/>
              <a:t>It is located in Northwestern Utah.</a:t>
            </a:r>
            <a:endParaRPr lang="en-US" dirty="0"/>
          </a:p>
        </p:txBody>
      </p:sp>
      <p:sp>
        <p:nvSpPr>
          <p:cNvPr id="3" name="Title 2"/>
          <p:cNvSpPr>
            <a:spLocks noGrp="1"/>
          </p:cNvSpPr>
          <p:nvPr>
            <p:ph type="title"/>
          </p:nvPr>
        </p:nvSpPr>
        <p:spPr>
          <a:xfrm>
            <a:off x="228600" y="4865122"/>
            <a:ext cx="8075432" cy="621278"/>
          </a:xfrm>
        </p:spPr>
        <p:txBody>
          <a:bodyPr/>
          <a:lstStyle/>
          <a:p>
            <a:r>
              <a:rPr lang="en-US" dirty="0" smtClean="0"/>
              <a:t>The Great Salt Lake!</a:t>
            </a:r>
            <a:endParaRPr lang="en-US" dirty="0"/>
          </a:p>
        </p:txBody>
      </p:sp>
      <p:pic>
        <p:nvPicPr>
          <p:cNvPr id="21506" name="Picture 2" descr="http://newsimg.bbc.co.uk/media/images/40169000/gif/_40169277_utah_great_salt_map203.gif">
            <a:hlinkClick r:id="rId3"/>
          </p:cNvPr>
          <p:cNvPicPr>
            <a:picLocks noGrp="1" noChangeAspect="1" noChangeArrowheads="1"/>
          </p:cNvPicPr>
          <p:nvPr>
            <p:ph type="pic" idx="1"/>
          </p:nvPr>
        </p:nvPicPr>
        <p:blipFill>
          <a:blip r:embed="rId4" cstate="print"/>
          <a:srcRect t="16270" b="16270"/>
          <a:stretch>
            <a:fillRect/>
          </a:stretch>
        </p:blipFill>
        <p:spPr bwMode="auto">
          <a:xfrm>
            <a:off x="228599" y="304800"/>
            <a:ext cx="8459527" cy="4274287"/>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4754562"/>
          </a:xfrm>
        </p:spPr>
        <p:txBody>
          <a:bodyPr/>
          <a:lstStyle/>
          <a:p>
            <a:r>
              <a:rPr lang="en-US" dirty="0" smtClean="0"/>
              <a:t>I cover over 22,000 square miles in multiple states near the Grand Canyon. Most homes in my area are near springs or along trails. There are also some ghost towns where the economy has failed. What am I?</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half" idx="2"/>
          </p:nvPr>
        </p:nvSpPr>
        <p:spPr/>
        <p:txBody>
          <a:bodyPr/>
          <a:lstStyle/>
          <a:p>
            <a:r>
              <a:rPr lang="en-US" dirty="0" smtClean="0"/>
              <a:t>It is located in Southern California, Nevada, Utah, and North Eastern Arizona.</a:t>
            </a:r>
            <a:endParaRPr lang="en-US" dirty="0"/>
          </a:p>
        </p:txBody>
      </p:sp>
      <p:sp>
        <p:nvSpPr>
          <p:cNvPr id="3" name="Title 2"/>
          <p:cNvSpPr>
            <a:spLocks noGrp="1"/>
          </p:cNvSpPr>
          <p:nvPr>
            <p:ph type="title"/>
          </p:nvPr>
        </p:nvSpPr>
        <p:spPr/>
        <p:txBody>
          <a:bodyPr/>
          <a:lstStyle/>
          <a:p>
            <a:r>
              <a:rPr lang="en-US" dirty="0" smtClean="0"/>
              <a:t>The Mojave Dessert! </a:t>
            </a:r>
            <a:endParaRPr lang="en-US" dirty="0"/>
          </a:p>
        </p:txBody>
      </p:sp>
      <p:pic>
        <p:nvPicPr>
          <p:cNvPr id="25602" name="Picture 2" descr="http://www.bbc.co.uk/schools/gcsebitesize/geography/images/18_human_uses_desert.jpg">
            <a:hlinkClick r:id="rId3"/>
          </p:cNvPr>
          <p:cNvPicPr>
            <a:picLocks noGrp="1" noChangeAspect="1" noChangeArrowheads="1"/>
          </p:cNvPicPr>
          <p:nvPr>
            <p:ph type="pic" idx="1"/>
          </p:nvPr>
        </p:nvPicPr>
        <p:blipFill>
          <a:blip r:embed="rId4" cstate="print"/>
          <a:srcRect t="5210" b="5210"/>
          <a:stretch>
            <a:fillRect/>
          </a:stretch>
        </p:blipFill>
        <p:spPr bwMode="auto">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4678362"/>
          </a:xfrm>
        </p:spPr>
        <p:txBody>
          <a:bodyPr/>
          <a:lstStyle/>
          <a:p>
            <a:r>
              <a:rPr lang="en-US" dirty="0" smtClean="0"/>
              <a:t>I am located along the San Andreas Fault. I was created by a flood in 1905 of the Colorado River. What am I?</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half" idx="2"/>
          </p:nvPr>
        </p:nvSpPr>
        <p:spPr/>
        <p:txBody>
          <a:bodyPr/>
          <a:lstStyle/>
          <a:p>
            <a:r>
              <a:rPr lang="en-US" dirty="0" smtClean="0"/>
              <a:t>It is located in </a:t>
            </a:r>
            <a:r>
              <a:rPr lang="en-US" smtClean="0"/>
              <a:t>Southern California.</a:t>
            </a:r>
            <a:endParaRPr lang="en-US"/>
          </a:p>
        </p:txBody>
      </p:sp>
      <p:sp>
        <p:nvSpPr>
          <p:cNvPr id="3" name="Title 2"/>
          <p:cNvSpPr>
            <a:spLocks noGrp="1"/>
          </p:cNvSpPr>
          <p:nvPr>
            <p:ph type="title"/>
          </p:nvPr>
        </p:nvSpPr>
        <p:spPr/>
        <p:txBody>
          <a:bodyPr/>
          <a:lstStyle/>
          <a:p>
            <a:r>
              <a:rPr lang="en-US" dirty="0" smtClean="0"/>
              <a:t>The Salton Sea!</a:t>
            </a:r>
            <a:endParaRPr lang="en-US" dirty="0"/>
          </a:p>
        </p:txBody>
      </p:sp>
      <p:pic>
        <p:nvPicPr>
          <p:cNvPr id="29700" name="Picture 4" descr="http://www.idcide.com/i/mc2/ca/salton-sea-beach.gif">
            <a:hlinkClick r:id="rId3"/>
          </p:cNvPr>
          <p:cNvPicPr>
            <a:picLocks noGrp="1" noChangeAspect="1" noChangeArrowheads="1"/>
          </p:cNvPicPr>
          <p:nvPr>
            <p:ph type="pic" idx="1"/>
          </p:nvPr>
        </p:nvPicPr>
        <p:blipFill>
          <a:blip r:embed="rId4" cstate="print"/>
          <a:srcRect t="19693" b="19693"/>
          <a:stretch>
            <a:fillRect/>
          </a:stretch>
        </p:blipFill>
        <p:spPr bwMode="auto">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42</TotalTime>
  <Words>208</Words>
  <Application>Microsoft Office PowerPoint</Application>
  <PresentationFormat>On-screen Show (4:3)</PresentationFormat>
  <Paragraphs>22</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Which Landform am I?</vt:lpstr>
      <vt:lpstr>I am located in the South West region of the United States. I am one of the seven natural wonders of the world. I was created from erosion. What popular landform am I? </vt:lpstr>
      <vt:lpstr>The Grand Canyon!</vt:lpstr>
      <vt:lpstr>A city in Utah is named after me. I am not as salty as the Dead Sea. I am fed by three major rivers and a few streams. What am I?</vt:lpstr>
      <vt:lpstr>The Great Salt Lake!</vt:lpstr>
      <vt:lpstr>I cover over 22,000 square miles in multiple states near the Grand Canyon. Most homes in my area are near springs or along trails. There are also some ghost towns where the economy has failed. What am I?</vt:lpstr>
      <vt:lpstr>The Mojave Dessert! </vt:lpstr>
      <vt:lpstr>I am located along the San Andreas Fault. I was created by a flood in 1905 of the Colorado River. What am I?</vt:lpstr>
      <vt:lpstr>The Salton Sea!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Which Landform am I?</dc:title>
  <dc:creator>peanut</dc:creator>
  <cp:lastModifiedBy>Lloyd Anderson</cp:lastModifiedBy>
  <cp:revision>14</cp:revision>
  <dcterms:created xsi:type="dcterms:W3CDTF">2013-10-31T01:00:19Z</dcterms:created>
  <dcterms:modified xsi:type="dcterms:W3CDTF">2015-01-17T17:19:40Z</dcterms:modified>
</cp:coreProperties>
</file>